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12" r:id="rId3"/>
    <p:sldId id="282" r:id="rId4"/>
    <p:sldId id="283" r:id="rId5"/>
    <p:sldId id="307" r:id="rId6"/>
    <p:sldId id="320" r:id="rId7"/>
    <p:sldId id="286" r:id="rId8"/>
    <p:sldId id="308" r:id="rId9"/>
    <p:sldId id="314" r:id="rId10"/>
    <p:sldId id="315" r:id="rId11"/>
    <p:sldId id="316" r:id="rId12"/>
    <p:sldId id="319" r:id="rId13"/>
    <p:sldId id="291" r:id="rId14"/>
    <p:sldId id="321" r:id="rId15"/>
    <p:sldId id="301" r:id="rId16"/>
  </p:sldIdLst>
  <p:sldSz cx="9144000" cy="5715000" type="screen16x10"/>
  <p:notesSz cx="6858000" cy="9144000"/>
  <p:embeddedFontLst>
    <p:embeddedFont>
      <p:font typeface=".VnTifani Heavy" pitchFamily="34" charset="0"/>
      <p:regular r:id="rId18"/>
    </p:embeddedFont>
    <p:embeddedFont>
      <p:font typeface="Tahoma" pitchFamily="34" charset="0"/>
      <p:regular r:id="rId19"/>
      <p:bold r:id="rId20"/>
    </p:embeddedFont>
    <p:embeddedFont>
      <p:font typeface="VNI-Juni"/>
      <p:regular r:id="rId21"/>
    </p:embeddedFont>
    <p:embeddedFont>
      <p:font typeface=".VnAvant" pitchFamily="34" charset="0"/>
      <p:regular r:id="rId22"/>
      <p:bold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006600"/>
    <a:srgbClr val="99FFCC"/>
    <a:srgbClr val="FF33CC"/>
    <a:srgbClr val="FF0066"/>
    <a:srgbClr val="FF66CC"/>
    <a:srgbClr val="FF66FF"/>
    <a:srgbClr val="00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8" autoAdjust="0"/>
    <p:restoredTop sz="88455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5768" y="4389268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Cón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éng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lßng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tèt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ch¹y di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tư¬i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14" y="1163458"/>
            <a:ext cx="3546058" cy="29821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8075" y="128599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595" y="4030342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nhËn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¬i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hái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¸,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ch¸u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ë ®©u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vËy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/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8075" y="128599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2" y="1161143"/>
            <a:ext cx="3196339" cy="26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883" y="4422228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khen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Ch¸u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cßn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nhá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®·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biÕt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®ì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mäi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ngưêi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tuyÖt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8075" y="128599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17" y="1123120"/>
            <a:ext cx="3593393" cy="29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417285" y="1620400"/>
            <a:ext cx="8269515" cy="1543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iÒu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996" y="3545321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13855" y="1079500"/>
            <a:ext cx="6611257" cy="35559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93029" y="1262743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9033" y="1949559"/>
            <a:ext cx="6226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Voi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tèt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nh©n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hËu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hiÕu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th¶o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Nh÷ng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ngưêi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tèt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, s½n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sµng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gióp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®ì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mäi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ngưêi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sÏ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ưîc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mäi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ngưêi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yªu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itchFamily="34" charset="0"/>
              </a:rPr>
              <a:t>quý</a:t>
            </a:r>
            <a:r>
              <a:rPr lang="en-US" sz="2800" dirty="0" smtClean="0">
                <a:solidFill>
                  <a:srgbClr val="7030A0"/>
                </a:solidFill>
                <a:latin typeface=".VnAvant" pitchFamily="34" charset="0"/>
              </a:rPr>
              <a:t>. </a:t>
            </a:r>
            <a:endParaRPr lang="en-US" sz="2800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93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97</a:t>
            </a:r>
          </a:p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ai</a:t>
            </a:r>
            <a:r>
              <a:rPr lang="en-US" sz="8800" b="1" dirty="0" smtClean="0">
                <a:solidFill>
                  <a:srgbClr val="FFFF00"/>
                </a:solidFill>
                <a:latin typeface=".VnAvant" pitchFamily="34" charset="0"/>
              </a:rPr>
              <a:t> - ay</a:t>
            </a:r>
            <a:endParaRPr lang="en-US" sz="88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4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0811" y="2940245"/>
            <a:ext cx="5533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122</a:t>
            </a:r>
            <a:endParaRPr lang="en-US" sz="5400" b="1" dirty="0" smtClean="0">
              <a:solidFill>
                <a:srgbClr val="C00000"/>
              </a:solidFill>
              <a:latin typeface=".VnAvant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HOA TẶNG BÀ</a:t>
            </a:r>
            <a:endParaRPr lang="en-US" sz="54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40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16115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8075" y="1472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652601"/>
            <a:ext cx="88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320133" y="1553255"/>
            <a:ext cx="2665472" cy="1689959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0"/>
          <a:stretch/>
        </p:blipFill>
        <p:spPr>
          <a:xfrm>
            <a:off x="3157186" y="1553168"/>
            <a:ext cx="2677430" cy="1690046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4"/>
          <a:stretch/>
        </p:blipFill>
        <p:spPr>
          <a:xfrm>
            <a:off x="6046031" y="1553255"/>
            <a:ext cx="2778655" cy="1741682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9"/>
          <a:stretch/>
        </p:blipFill>
        <p:spPr>
          <a:xfrm>
            <a:off x="276469" y="3567036"/>
            <a:ext cx="2686890" cy="1754704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2"/>
          <a:stretch/>
        </p:blipFill>
        <p:spPr>
          <a:xfrm>
            <a:off x="3157186" y="3567036"/>
            <a:ext cx="2691944" cy="1754704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6"/>
          <a:stretch/>
        </p:blipFill>
        <p:spPr>
          <a:xfrm>
            <a:off x="6089576" y="3538008"/>
            <a:ext cx="2778655" cy="1731545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93276"/>
            <a:ext cx="9141569" cy="51217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87087" y="689323"/>
            <a:ext cx="8868228" cy="492407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8075" y="1472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3" y="819545"/>
            <a:ext cx="2745970" cy="2226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14" y="777780"/>
            <a:ext cx="2758148" cy="2311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44" y="819544"/>
            <a:ext cx="2770325" cy="2298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7" y="3118352"/>
            <a:ext cx="2733484" cy="2298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45" y="3151296"/>
            <a:ext cx="2769849" cy="2273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52" y="3197680"/>
            <a:ext cx="2733484" cy="22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8075" y="1472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262077" y="1082257"/>
            <a:ext cx="2665472" cy="1957761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0"/>
          <a:stretch/>
        </p:blipFill>
        <p:spPr>
          <a:xfrm>
            <a:off x="3113644" y="1082157"/>
            <a:ext cx="2735486" cy="1957861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4"/>
          <a:stretch/>
        </p:blipFill>
        <p:spPr>
          <a:xfrm>
            <a:off x="6075059" y="1074061"/>
            <a:ext cx="2778655" cy="1965957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9"/>
          <a:stretch/>
        </p:blipFill>
        <p:spPr>
          <a:xfrm>
            <a:off x="276469" y="3288974"/>
            <a:ext cx="2686890" cy="2032766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2"/>
          <a:stretch/>
        </p:blipFill>
        <p:spPr>
          <a:xfrm>
            <a:off x="3157186" y="3288974"/>
            <a:ext cx="2691944" cy="2032766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6"/>
          <a:stretch/>
        </p:blipFill>
        <p:spPr>
          <a:xfrm>
            <a:off x="6089576" y="3263616"/>
            <a:ext cx="2778655" cy="2005937"/>
          </a:xfrm>
          <a:prstGeom prst="rect">
            <a:avLst/>
          </a:prstGeom>
          <a:ln w="57150"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3598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14228"/>
          </a:xfrm>
          <a:prstGeom prst="rect">
            <a:avLst/>
          </a:prstGeom>
        </p:spPr>
      </p:pic>
      <p:pic>
        <p:nvPicPr>
          <p:cNvPr id="2" name="TiengViet1TapHaiTrang5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047" r="4047"/>
          <a:stretch/>
        </p:blipFill>
        <p:spPr>
          <a:xfrm>
            <a:off x="1436914" y="571500"/>
            <a:ext cx="667657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0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883" y="4335131"/>
            <a:ext cx="8667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§i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xin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phÐp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bÖnh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viÖn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th¨m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bµ. 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8075" y="128599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04" y="1160656"/>
            <a:ext cx="3664277" cy="297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567" y="4102907"/>
            <a:ext cx="8667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ưêng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®i,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dª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ang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bao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g¹o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nÆng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ch¹y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xin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dïng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vßi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nhÊc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bæng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bao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g¹o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ưa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bao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g¹o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tËn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dª.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8075" y="128599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6" y="1082580"/>
            <a:ext cx="3450162" cy="28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432" y="3908997"/>
            <a:ext cx="86677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Cón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Õn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giÕng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móc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nưíc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nhì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tay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r¬i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gµu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giÕng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Voi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thß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c¸i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vßi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dµi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giÕng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vít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gµu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lªn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, l¹i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cßn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móc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gµu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Çy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cón</a:t>
            </a:r>
            <a:endParaRPr lang="en-US" sz="2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82" y="1062263"/>
            <a:ext cx="3285320" cy="27261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8075" y="128599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tÆng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bµ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1806</TotalTime>
  <Words>437</Words>
  <Application>Microsoft Office PowerPoint</Application>
  <PresentationFormat>On-screen Show (16:10)</PresentationFormat>
  <Paragraphs>76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.VnTifani Heavy</vt:lpstr>
      <vt:lpstr>Tahoma</vt:lpstr>
      <vt:lpstr>VNI-Juni</vt:lpstr>
      <vt:lpstr>.VnAvant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271</cp:revision>
  <dcterms:created xsi:type="dcterms:W3CDTF">2020-02-10T09:35:50Z</dcterms:created>
  <dcterms:modified xsi:type="dcterms:W3CDTF">2020-12-29T09:28:28Z</dcterms:modified>
</cp:coreProperties>
</file>